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20"/>
  </p:notesMasterIdLst>
  <p:handoutMasterIdLst>
    <p:handoutMasterId r:id="rId21"/>
  </p:handoutMasterIdLst>
  <p:sldIdLst>
    <p:sldId id="269" r:id="rId5"/>
    <p:sldId id="259" r:id="rId6"/>
    <p:sldId id="260" r:id="rId7"/>
    <p:sldId id="261" r:id="rId8"/>
    <p:sldId id="262" r:id="rId9"/>
    <p:sldId id="263" r:id="rId10"/>
    <p:sldId id="256" r:id="rId11"/>
    <p:sldId id="257" r:id="rId12"/>
    <p:sldId id="258" r:id="rId13"/>
    <p:sldId id="270" r:id="rId14"/>
    <p:sldId id="264" r:id="rId15"/>
    <p:sldId id="265" r:id="rId16"/>
    <p:sldId id="266" r:id="rId17"/>
    <p:sldId id="267" r:id="rId18"/>
    <p:sldId id="268" r:id="rId19"/>
  </p:sldIdLst>
  <p:sldSz cx="10080625" cy="7559675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404" y="-84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IN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IN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en-IN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26D4CADC-21C8-4B1D-B03F-06BC579F1B8F}" type="slidenum">
              <a:t>‹#›</a:t>
            </a:fld>
            <a:endParaRPr lang="en-IN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6453397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en-IN"/>
          </a:p>
        </p:txBody>
      </p:sp>
      <p:sp>
        <p:nvSpPr>
          <p:cNvPr id="4" name="Header Placeholder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en-IN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IN"/>
          </a:p>
        </p:txBody>
      </p:sp>
      <p:sp>
        <p:nvSpPr>
          <p:cNvPr id="5" name="Date Placeholder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en-IN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IN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en-IN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IN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en-IN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DFFB5B48-DBDA-495E-B9EA-3F504FD12BE4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02278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en-IN" sz="2000" b="0" i="0" u="none" strike="noStrike" kern="1200">
        <a:ln>
          <a:noFill/>
        </a:ln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IN" sz="2810">
              <a:latin typeface="Albany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IN" sz="2810">
              <a:latin typeface="Albany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IN" sz="2810">
              <a:latin typeface="Albany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IN" sz="2810">
              <a:latin typeface="Albany" pitchFamily="18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IN" sz="2810">
              <a:latin typeface="Albany" pitchFamily="18"/>
              <a:cs typeface="Tahoma" pitchFamily="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8394640-CCB2-4F80-B34B-FEEBBFE982CC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1779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17BB33-0242-425D-A048-366A7A17AC46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9174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CCC7F45-8076-47DE-97D5-D12096B51121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3765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251134E-DFAF-4B04-89B4-6EC59B387D75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8501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6E522E6-F91B-4FEA-9204-2FC10F989E21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915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06C770E-D3AE-47F7-803B-D5950B7B3E3C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575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F8D66C0-2841-4F99-9058-EE5B5D0E2465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6037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2C76B85-4330-4E73-8146-5F0DAC1A6584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4523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8C69D65-F6C3-4B05-8066-26724A3292FC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6345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DB35D97-5AB2-4805-982D-E090BC1D3BC1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7539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7FF0DA9-8AD4-4833-A7D1-8272D5504C95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5132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11B7261-C82F-45BA-AB49-B65488ACCCAD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9486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B434007-297E-4957-B060-EB1266DE5FFA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426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F329567-5F88-41D5-AA5C-1C19603AD4C5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1528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20725" y="1949450"/>
            <a:ext cx="4351338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24463" y="1949450"/>
            <a:ext cx="4351337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BD01C24-ED78-4BE6-B19B-52D3EA8AF46F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4851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18FE2E6-DB5B-45B2-B678-6EC3B3094B53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4270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D4E166C-7F50-49F2-805F-5F9497B1ADFA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75932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BC91307-8E24-415D-BD08-3E24A0189604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2638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EAE8887-B998-4B1A-AFC3-9FDD2BFBC059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0665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E1F5210-850D-4ED9-AA83-B56333901F8A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7811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EDC4F5D-401A-4185-8553-93C39E4D402A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2392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2825" y="684213"/>
            <a:ext cx="2212975" cy="507523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0725" y="684213"/>
            <a:ext cx="6489700" cy="50752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B897A2C-624E-4891-A5D5-84149EDAF491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86188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1EF08FD-E4A3-4923-AEC3-AEDBE704120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70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089D040-1BDC-4D21-9BF0-547A8CE4037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16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82B927F-015D-4FDD-ADB8-3B3FC914E60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40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9750" y="2519363"/>
            <a:ext cx="4441825" cy="4238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3975" y="2519363"/>
            <a:ext cx="4441825" cy="42386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4A49D35-BAC0-4CF4-B305-D574860C37EC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85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9C4DBA0-F5E2-43FF-9AE1-749496A23FE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51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83320F1-F989-46B0-AD21-53DB6A890E8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471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6D65F36-DAB9-4D8A-850E-FE7B8B3DA21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60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CE04057-7D41-47A8-A857-BC5FAA430CB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46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15126F1-3BB8-46C6-8A6C-7801ADAE5340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1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8C5A411-1364-4F48-85A6-0FC96A19772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30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80288" y="373063"/>
            <a:ext cx="2339975" cy="63849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363" y="373063"/>
            <a:ext cx="6867525" cy="63849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25B9F65-EF6D-4C39-B50E-69402B6BA86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685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B309A03-C53B-4649-9E67-FC9FF9718FC7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8420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A7114C2-542C-4B3B-8A85-3D4B2C40725D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9456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F7DB29C-8D3D-416C-BD5C-A899E741C680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8678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113" y="1984375"/>
            <a:ext cx="4064000" cy="4171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6513" y="1984375"/>
            <a:ext cx="4064000" cy="41719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089C4ED-354E-4F4F-973E-9B97EFD940C0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68745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95EE7FF-5ABF-4689-9043-988025E08C3D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4757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A96953E-C5C5-476A-ACF4-0A074EF37687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0895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5FE1C08-A3F3-4620-8F32-8AADBA1AD3C8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21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A1458C3-EABF-40DB-B972-96591F0DAE22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367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1C9552-1C91-4321-BF1C-B268250B10B4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6350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32155E3-71AC-413C-B034-664477168977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3797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554038"/>
            <a:ext cx="2159000" cy="56022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20725" y="554038"/>
            <a:ext cx="6327775" cy="56022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9274B4A-7ED5-4D21-BE92-09288437335F}" type="slidenum"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8940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microsoft.com/office/2007/relationships/hdphoto" Target="../media/hdphoto1.wdp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microsoft.com/office/2007/relationships/hdphoto" Target="../media/hdphoto1.wdp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IN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989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en-IN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en-IN" sz="3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IN" sz="28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IN" sz="24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IN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IN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IN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IN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IN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IN" sz="20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en-IN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IN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rtl="0" hangingPunct="0">
              <a:buNone/>
              <a:tabLst/>
              <a:defRPr lang="en-IN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IN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en-IN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9DFB7FA4-6B79-4FE9-9924-E014D62D3643}" type="slidenum"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hangingPunct="0">
        <a:tabLst/>
        <a:defRPr lang="en-IN" sz="4400" b="0" i="0" u="none" strike="noStrike" kern="1200">
          <a:ln>
            <a:noFill/>
          </a:ln>
          <a:latin typeface="Arial" pitchFamily="18"/>
          <a:ea typeface="Microsoft YaHei" pitchFamily="2"/>
          <a:cs typeface="Mangal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414"/>
        </a:spcAft>
        <a:tabLst/>
        <a:defRPr lang="en-IN" sz="3200" b="0" i="0" u="none" strike="noStrike" kern="1200">
          <a:ln>
            <a:noFill/>
          </a:ln>
          <a:latin typeface="Arial" pitchFamily="18"/>
          <a:ea typeface="Microsoft YaHei" pitchFamily="2"/>
          <a:cs typeface="Mangal" pitchFamily="2"/>
        </a:defRPr>
      </a:lvl1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720000" y="684000"/>
            <a:ext cx="8460000" cy="10234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IN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720000" y="1949040"/>
            <a:ext cx="8855640" cy="38109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None/>
              <a:defRPr lang="en-IN" sz="32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SzPct val="45000"/>
              <a:buFont typeface="StarSymbol"/>
              <a:buChar char="●"/>
              <a:defRPr lang="en-IN" sz="32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IN" sz="28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IN" sz="24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IN" sz="20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IN" sz="20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IN" sz="20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IN" sz="20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IN" sz="20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IN" sz="20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40000" y="631872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0" marR="0" lvl="0" indent="0" rtl="0" hangingPunct="0">
              <a:buNone/>
              <a:tabLst/>
              <a:defRPr lang="en-IN" sz="14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IN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267360" y="634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0" marR="0" lvl="0" indent="0" algn="ctr" rtl="0" hangingPunct="0">
              <a:buNone/>
              <a:tabLst/>
              <a:defRPr lang="en-IN" sz="14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IN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6831360" y="634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0" marR="0" lvl="0" indent="0" algn="r" rtl="0" hangingPunct="0">
              <a:buNone/>
              <a:tabLst/>
              <a:defRPr lang="en-IN" sz="14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35EFABB4-DFA4-427F-9DD0-71E0E1B70A17}" type="slidenum"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hangingPunct="0">
        <a:tabLst/>
        <a:defRPr lang="en-IN" sz="4400" b="0" i="0" u="none" strike="noStrike">
          <a:ln>
            <a:noFill/>
          </a:ln>
          <a:latin typeface="Albany" pitchFamily="18"/>
          <a:cs typeface="Tahoma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417"/>
        </a:spcAft>
        <a:tabLst/>
        <a:defRPr lang="en-IN" sz="3200" b="0" i="0" u="none" strike="noStrike">
          <a:ln>
            <a:noFill/>
          </a:ln>
          <a:latin typeface="Albany" pitchFamily="18"/>
          <a:cs typeface="Tahoma" pitchFamily="2"/>
        </a:defRPr>
      </a:lvl1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360000" y="373320"/>
            <a:ext cx="9360000" cy="9586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540000" y="2520000"/>
            <a:ext cx="9035640" cy="4238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None/>
              <a:defRPr lang="en-US" sz="32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4"/>
              </a:spcAft>
              <a:buSzPct val="45000"/>
              <a:buFont typeface="StarSymbol"/>
              <a:buChar char="●"/>
              <a:defRPr lang="en-US" sz="32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SzPct val="75000"/>
              <a:buFont typeface="StarSymbol"/>
              <a:buChar char="–"/>
              <a:defRPr lang="en-US" sz="28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SzPct val="45000"/>
              <a:buFont typeface="StarSymbol"/>
              <a:buChar char="●"/>
              <a:defRPr lang="en-US" sz="24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SzPct val="75000"/>
              <a:buFont typeface="StarSymbol"/>
              <a:buChar char="–"/>
              <a:defRPr lang="en-US" sz="2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SzPct val="45000"/>
              <a:buFont typeface="StarSymbol"/>
              <a:buChar char="●"/>
              <a:defRPr lang="en-US" sz="2000" b="0" i="0" u="none" strike="noStrike" kern="1200">
                <a:ln>
                  <a:noFill/>
                </a:ln>
                <a:latin typeface="Arial" pitchFamily="18"/>
                <a:ea typeface="Arial Unicode MS" pitchFamily="2"/>
                <a:cs typeface="Tahoma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503999" y="7031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0" marR="0" lvl="0" indent="0" rtl="0" hangingPunct="0">
              <a:buNone/>
              <a:tabLst/>
              <a:defRPr lang="en-US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447360" y="7031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0" marR="0" lvl="0" indent="0" algn="ctr" rtl="0" hangingPunct="0">
              <a:buNone/>
              <a:tabLst/>
              <a:defRPr lang="en-US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7031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0" marR="0" lvl="0" indent="0" algn="r" rtl="0" hangingPunct="0">
              <a:buNone/>
              <a:tabLst/>
              <a:defRPr lang="en-US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734C64A0-F1CB-45D3-BD96-527E3B869C86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hangingPunct="0">
        <a:tabLst/>
        <a:defRPr lang="en-US" sz="44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414"/>
        </a:spcAft>
        <a:tabLst/>
        <a:defRPr lang="en-US" sz="3200" b="0" i="0" u="none" strike="noStrike" kern="1200">
          <a:ln>
            <a:noFill/>
          </a:ln>
          <a:latin typeface="Arial" pitchFamily="18"/>
          <a:ea typeface="Arial Unicode MS" pitchFamily="2"/>
          <a:cs typeface="Tahoma" pitchFamily="2"/>
        </a:defRPr>
      </a:lvl1pPr>
    </p:bodyStyle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 txBox="1">
            <a:spLocks noGrp="1"/>
          </p:cNvSpPr>
          <p:nvPr>
            <p:ph type="title"/>
          </p:nvPr>
        </p:nvSpPr>
        <p:spPr>
          <a:xfrm>
            <a:off x="720000" y="553320"/>
            <a:ext cx="864000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en-IN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900000" y="1985039"/>
            <a:ext cx="8280000" cy="41709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3366"/>
              </a:buClr>
              <a:buSzPct val="45000"/>
              <a:buFont typeface="StarSymbol"/>
              <a:buNone/>
              <a:defRPr lang="en-IN" sz="32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417"/>
              </a:spcAft>
              <a:buClr>
                <a:srgbClr val="FF3366"/>
              </a:buClr>
              <a:buSzPct val="45000"/>
              <a:buFont typeface="StarSymbol"/>
              <a:buChar char="●"/>
              <a:defRPr lang="en-IN" sz="32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1pPr>
            <a:lvl2pPr marL="864000" marR="0" lvl="1" indent="-288000">
              <a:spcBef>
                <a:spcPts val="0"/>
              </a:spcBef>
              <a:spcAft>
                <a:spcPts val="1134"/>
              </a:spcAft>
              <a:buClr>
                <a:srgbClr val="FF3366"/>
              </a:buClr>
              <a:buSzPct val="75000"/>
              <a:buFont typeface="StarSymbol"/>
              <a:buChar char="–"/>
              <a:defRPr lang="en-IN" sz="28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2pPr>
            <a:lvl3pPr marL="1296000" marR="0" lvl="2" indent="-216000">
              <a:spcBef>
                <a:spcPts val="0"/>
              </a:spcBef>
              <a:spcAft>
                <a:spcPts val="850"/>
              </a:spcAft>
              <a:buClr>
                <a:srgbClr val="FF3366"/>
              </a:buClr>
              <a:buSzPct val="45000"/>
              <a:buFont typeface="StarSymbol"/>
              <a:buChar char="●"/>
              <a:defRPr lang="en-IN" sz="24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567"/>
              </a:spcAft>
              <a:buClr>
                <a:srgbClr val="FF3366"/>
              </a:buClr>
              <a:buSzPct val="75000"/>
              <a:buFont typeface="StarSymbol"/>
              <a:buChar char="–"/>
              <a:defRPr lang="en-IN" sz="20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283"/>
              </a:spcAft>
              <a:buClr>
                <a:srgbClr val="FF3366"/>
              </a:buClr>
              <a:buSzPct val="45000"/>
              <a:buFont typeface="StarSymbol"/>
              <a:buChar char="●"/>
              <a:defRPr lang="en-IN" sz="20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283"/>
              </a:spcAft>
              <a:buClr>
                <a:srgbClr val="FF3366"/>
              </a:buClr>
              <a:buSzPct val="45000"/>
              <a:buFont typeface="StarSymbol"/>
              <a:buChar char="●"/>
              <a:defRPr lang="en-IN" sz="20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283"/>
              </a:spcAft>
              <a:buClr>
                <a:srgbClr val="FF3366"/>
              </a:buClr>
              <a:buSzPct val="45000"/>
              <a:buFont typeface="StarSymbol"/>
              <a:buChar char="●"/>
              <a:defRPr lang="en-IN" sz="20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283"/>
              </a:spcAft>
              <a:buClr>
                <a:srgbClr val="FF3366"/>
              </a:buClr>
              <a:buSzPct val="45000"/>
              <a:buFont typeface="StarSymbol"/>
              <a:buChar char="●"/>
              <a:defRPr lang="en-IN" sz="20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283"/>
              </a:spcAft>
              <a:buClr>
                <a:srgbClr val="FF3366"/>
              </a:buClr>
              <a:buSzPct val="45000"/>
              <a:buFont typeface="StarSymbol"/>
              <a:buChar char="●"/>
              <a:defRPr lang="en-IN" sz="2000" b="0" i="0" u="none" strike="noStrike">
                <a:ln>
                  <a:noFill/>
                </a:ln>
                <a:latin typeface="Albany" pitchFamily="18"/>
                <a:ea typeface="Andale Sans UI" pitchFamily="2"/>
                <a:cs typeface="Tahoma" pitchFamily="2"/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12000" y="6455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0" marR="0" lvl="0" indent="0" rtl="0" hangingPunct="0">
              <a:buNone/>
              <a:tabLst/>
              <a:defRPr lang="en-IN" sz="14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IN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3447360" y="6455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0" marR="0" lvl="0" indent="0" algn="ctr" rtl="0" hangingPunct="0">
              <a:buNone/>
              <a:tabLst/>
              <a:defRPr lang="en-IN" sz="14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en-IN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7083360" y="6455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lvl1pPr marL="0" marR="0" lvl="0" indent="0" algn="r" rtl="0" hangingPunct="0">
              <a:buNone/>
              <a:tabLst/>
              <a:defRPr lang="en-IN" sz="14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2E1615F1-BF16-4315-8402-258B8AA482FC}" type="slidenum"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hangingPunct="0">
        <a:tabLst/>
        <a:defRPr lang="en-IN" sz="4400" b="0" i="0" u="none" strike="noStrike">
          <a:ln>
            <a:noFill/>
          </a:ln>
          <a:solidFill>
            <a:srgbClr val="280099"/>
          </a:solidFill>
          <a:latin typeface="Albany" pitchFamily="18"/>
          <a:cs typeface="Tahoma" pitchFamily="2"/>
        </a:defRPr>
      </a:lvl1pPr>
    </p:titleStyle>
    <p:bodyStyle>
      <a:lvl1pPr marL="0" marR="0" indent="0" rtl="0" hangingPunct="0">
        <a:spcBef>
          <a:spcPts val="0"/>
        </a:spcBef>
        <a:spcAft>
          <a:spcPts val="1417"/>
        </a:spcAft>
        <a:tabLst/>
        <a:defRPr lang="en-IN" sz="3200" b="0" i="0" u="none" strike="noStrike">
          <a:ln>
            <a:noFill/>
          </a:ln>
          <a:latin typeface="Albany" pitchFamily="18"/>
          <a:cs typeface="Tahoma" pitchFamily="2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7864" y="539477"/>
            <a:ext cx="849694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6600" dirty="0"/>
              <a:t> </a:t>
            </a:r>
            <a:r>
              <a:rPr lang="en-IN" sz="6600" dirty="0" smtClean="0"/>
              <a:t>        </a:t>
            </a:r>
            <a:r>
              <a:rPr lang="hi-IN" sz="6600" dirty="0"/>
              <a:t> </a:t>
            </a:r>
            <a:r>
              <a:rPr lang="en-IN" sz="6600" dirty="0" smtClean="0"/>
              <a:t>   </a:t>
            </a:r>
            <a:r>
              <a:rPr lang="hi-IN" sz="6600" dirty="0" smtClean="0"/>
              <a:t>मंत्र </a:t>
            </a:r>
            <a:endParaRPr lang="hi-IN" sz="6600" dirty="0"/>
          </a:p>
          <a:p>
            <a:r>
              <a:rPr lang="hi-IN" sz="6600" dirty="0"/>
              <a:t>लेखक - मुंशी प्रेमचंद </a:t>
            </a:r>
          </a:p>
          <a:p>
            <a:r>
              <a:rPr lang="hi-IN" sz="6600" dirty="0" smtClean="0"/>
              <a:t>कक्षा</a:t>
            </a:r>
            <a:r>
              <a:rPr lang="en-IN" sz="6600" dirty="0" smtClean="0"/>
              <a:t>-</a:t>
            </a:r>
            <a:r>
              <a:rPr lang="en-IN" sz="6600" dirty="0"/>
              <a:t>6</a:t>
            </a:r>
            <a:endParaRPr lang="hi-IN" sz="6600" dirty="0"/>
          </a:p>
          <a:p>
            <a:r>
              <a:rPr lang="hi-IN" sz="6600" dirty="0"/>
              <a:t>                                                                                                                   द्वारा- प्रीती सिंह   </a:t>
            </a:r>
            <a:endParaRPr lang="en-IN" sz="6600" dirty="0"/>
          </a:p>
        </p:txBody>
      </p:sp>
    </p:spTree>
    <p:extLst>
      <p:ext uri="{BB962C8B-B14F-4D97-AF65-F5344CB8AC3E}">
        <p14:creationId xmlns:p14="http://schemas.microsoft.com/office/powerpoint/2010/main" val="186733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03999" y="576000"/>
            <a:ext cx="9144000" cy="640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76000" y="576000"/>
            <a:ext cx="8856000" cy="648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unilJSingh\Desktop\in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754" y="539477"/>
            <a:ext cx="1935356" cy="63367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7" name="Picture 3" descr="C:\Users\SunilJSingh\Desktop\in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16" y="539477"/>
            <a:ext cx="3329938" cy="32403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2" name="Picture 2" descr="C:\Users\SunilJSingh\Desktop\in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7088" y="3631959"/>
            <a:ext cx="3597720" cy="34602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" name="Picture 3" descr="C:\Users\SunilJSingh\Desktop\in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16" y="3631960"/>
            <a:ext cx="3329938" cy="34521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C:\Users\SunilJSingh\Desktop\in1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110" y="539477"/>
            <a:ext cx="3663698" cy="3168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46029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unilJSingh\Desktop\in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8" y="1259557"/>
            <a:ext cx="9001000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03808" y="323453"/>
            <a:ext cx="9000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5400" dirty="0" smtClean="0"/>
              <a:t>    </a:t>
            </a:r>
            <a:r>
              <a:rPr lang="hi-IN" sz="7200" dirty="0" smtClean="0"/>
              <a:t>जवाहरलाल </a:t>
            </a:r>
            <a:r>
              <a:rPr lang="hi-IN" sz="7200" dirty="0"/>
              <a:t>नेहरु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04438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unilJSingh\Desktop\in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8" y="467470"/>
            <a:ext cx="9000999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87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03999" y="1403573"/>
            <a:ext cx="9072000" cy="565242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503999" y="467469"/>
            <a:ext cx="90719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6000" dirty="0" smtClean="0"/>
              <a:t>   </a:t>
            </a:r>
            <a:r>
              <a:rPr lang="hi-IN" sz="6000" dirty="0"/>
              <a:t> </a:t>
            </a:r>
            <a:r>
              <a:rPr lang="hi-IN" sz="6000" dirty="0" smtClean="0"/>
              <a:t>डॉ.</a:t>
            </a:r>
            <a:r>
              <a:rPr lang="en-IN" sz="6000" dirty="0" smtClean="0"/>
              <a:t> </a:t>
            </a:r>
            <a:r>
              <a:rPr lang="hi-IN" sz="6000" dirty="0" smtClean="0"/>
              <a:t>द्वारिकानाथ </a:t>
            </a:r>
            <a:r>
              <a:rPr lang="hi-IN" sz="6000" dirty="0"/>
              <a:t>कोटनीस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unilJSingh\Desktop\ygjv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75581"/>
            <a:ext cx="10080625" cy="6084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" y="179437"/>
            <a:ext cx="58323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2800" dirty="0"/>
              <a:t> </a:t>
            </a:r>
            <a:r>
              <a:rPr lang="en-IN" sz="2800" dirty="0" smtClean="0"/>
              <a:t>  </a:t>
            </a:r>
            <a:r>
              <a:rPr lang="hi-IN" sz="2800" dirty="0" smtClean="0"/>
              <a:t>डॉ</a:t>
            </a:r>
            <a:r>
              <a:rPr lang="hi-IN" sz="2800" dirty="0"/>
              <a:t>. द्वारकानाथ कोटनिस की मूर्ति</a:t>
            </a:r>
          </a:p>
        </p:txBody>
      </p:sp>
      <p:sp>
        <p:nvSpPr>
          <p:cNvPr id="4" name="Rectangle 3"/>
          <p:cNvSpPr/>
          <p:nvPr/>
        </p:nvSpPr>
        <p:spPr>
          <a:xfrm>
            <a:off x="5472360" y="179437"/>
            <a:ext cx="44589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3200" dirty="0"/>
              <a:t> शिजिैहुआंग हेबेई चीन में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503999" y="0"/>
            <a:ext cx="9072000" cy="75596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504000" y="318"/>
            <a:ext cx="89388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9600" dirty="0" smtClean="0"/>
              <a:t> </a:t>
            </a:r>
            <a:endParaRPr lang="hi-IN" sz="9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unilJSingh\Desktop\250px-The_tomb_of_Dwarkanath_Kotn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32" y="1187550"/>
            <a:ext cx="8568952" cy="518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719832" y="251445"/>
            <a:ext cx="85689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sz="2400" dirty="0" smtClean="0"/>
              <a:t>    </a:t>
            </a:r>
            <a:r>
              <a:rPr lang="hi-IN" sz="2400" dirty="0" smtClean="0"/>
              <a:t> </a:t>
            </a:r>
            <a:r>
              <a:rPr lang="hi-IN" sz="2400" dirty="0"/>
              <a:t>डॉ. द्वारकानाथ कोटनिस की कब्र शिजिैहुआंग हेबेई चीन में </a:t>
            </a:r>
          </a:p>
        </p:txBody>
      </p:sp>
      <p:sp>
        <p:nvSpPr>
          <p:cNvPr id="5" name="Rectangle 4"/>
          <p:cNvSpPr/>
          <p:nvPr/>
        </p:nvSpPr>
        <p:spPr>
          <a:xfrm>
            <a:off x="695702" y="6390698"/>
            <a:ext cx="87370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IN" dirty="0" smtClean="0"/>
              <a:t>			Born-10 </a:t>
            </a:r>
            <a:r>
              <a:rPr lang="en-IN" dirty="0"/>
              <a:t>October 1910</a:t>
            </a:r>
          </a:p>
          <a:p>
            <a:r>
              <a:rPr lang="en-IN" dirty="0" smtClean="0"/>
              <a:t>			           </a:t>
            </a:r>
            <a:r>
              <a:rPr lang="en-IN" dirty="0" err="1" smtClean="0"/>
              <a:t>Solapur</a:t>
            </a:r>
            <a:r>
              <a:rPr lang="en-IN" dirty="0"/>
              <a:t>, Maharashtra, India</a:t>
            </a:r>
          </a:p>
          <a:p>
            <a:r>
              <a:rPr lang="en-IN" dirty="0" smtClean="0"/>
              <a:t>			Died- 9 </a:t>
            </a:r>
            <a:r>
              <a:rPr lang="en-IN" dirty="0"/>
              <a:t>December 1942 (aged 32)</a:t>
            </a:r>
          </a:p>
          <a:p>
            <a:r>
              <a:rPr lang="en-IN" dirty="0" smtClean="0"/>
              <a:t>			           China</a:t>
            </a:r>
            <a:endParaRPr lang="hi-IN" dirty="0"/>
          </a:p>
        </p:txBody>
      </p:sp>
    </p:spTree>
    <p:extLst>
      <p:ext uri="{BB962C8B-B14F-4D97-AF65-F5344CB8AC3E}">
        <p14:creationId xmlns:p14="http://schemas.microsoft.com/office/powerpoint/2010/main" val="20753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unilJSingh\Desktop\in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1" y="467469"/>
            <a:ext cx="4680519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SunilJSingh\Desktop\in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319" y="467469"/>
            <a:ext cx="4464497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07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unilJSingh\Desktop\in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9" y="467469"/>
            <a:ext cx="4392487" cy="6552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unilJSingh\Desktop\in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296" y="467468"/>
            <a:ext cx="4680520" cy="6552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68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SunilJSingh\Desktop\in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8" y="539477"/>
            <a:ext cx="4581584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unilJSingh\Desktop\in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312" y="539477"/>
            <a:ext cx="4464496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50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unilJSingh\Desktop\in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08" y="467469"/>
            <a:ext cx="907300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550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20950" y="3406658"/>
            <a:ext cx="440877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8800" dirty="0"/>
              <a:t> </a:t>
            </a:r>
            <a:r>
              <a:rPr lang="en-IN" sz="8800" dirty="0" smtClean="0"/>
              <a:t> </a:t>
            </a:r>
            <a:r>
              <a:rPr lang="hi-IN" sz="8800" dirty="0" smtClean="0"/>
              <a:t> </a:t>
            </a:r>
            <a:endParaRPr lang="en-IN" sz="8800" dirty="0"/>
          </a:p>
        </p:txBody>
      </p:sp>
      <p:sp>
        <p:nvSpPr>
          <p:cNvPr id="3" name="Rectangle 2"/>
          <p:cNvSpPr/>
          <p:nvPr/>
        </p:nvSpPr>
        <p:spPr>
          <a:xfrm>
            <a:off x="2520950" y="3456673"/>
            <a:ext cx="5038725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i-IN" dirty="0"/>
              <a:t> </a:t>
            </a:r>
            <a:r>
              <a:rPr lang="hi-IN" sz="9600" dirty="0"/>
              <a:t>धन्यवाद </a:t>
            </a:r>
          </a:p>
          <a:p>
            <a:r>
              <a:rPr lang="hi-IN" dirty="0"/>
              <a:t>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12591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yt-blackandwhi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glaci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yt-organi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1088</TotalTime>
  <Words>48</Words>
  <Application>Microsoft Office PowerPoint</Application>
  <PresentationFormat>Custom</PresentationFormat>
  <Paragraphs>17</Paragraphs>
  <Slides>15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Default</vt:lpstr>
      <vt:lpstr>lyt-blackandwhite</vt:lpstr>
      <vt:lpstr>glacier</vt:lpstr>
      <vt:lpstr>lyt-organic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Sunil J. Singh</dc:creator>
  <cp:lastModifiedBy>Sunil J. Singh</cp:lastModifiedBy>
  <cp:revision>27</cp:revision>
  <dcterms:created xsi:type="dcterms:W3CDTF">2016-06-09T20:38:25Z</dcterms:created>
  <dcterms:modified xsi:type="dcterms:W3CDTF">2016-06-23T13:56:33Z</dcterms:modified>
</cp:coreProperties>
</file>